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0"/>
  </p:notesMasterIdLst>
  <p:sldIdLst>
    <p:sldId id="269" r:id="rId5"/>
    <p:sldId id="275" r:id="rId6"/>
    <p:sldId id="272" r:id="rId7"/>
    <p:sldId id="268" r:id="rId8"/>
    <p:sldId id="274" r:id="rId9"/>
  </p:sldIdLst>
  <p:sldSz cx="10287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C748D8-24B9-8462-EB18-700539A0AF72}" name="Caitlyn Maltese" initials="CM" userId="S::cmaltese@entsoc.org::1a2677a7-b587-4367-a67f-2d64be0b52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1E39"/>
    <a:srgbClr val="FFFFFF"/>
    <a:srgbClr val="F26A36"/>
    <a:srgbClr val="FDB714"/>
    <a:srgbClr val="009856"/>
    <a:srgbClr val="00B2BA"/>
    <a:srgbClr val="B5C427"/>
    <a:srgbClr val="E9E9E9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6FE942-0FFF-47EB-A087-9D6ABE66F353}" v="23" dt="2026-02-04T20:07:41.4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201" autoAdjust="0"/>
  </p:normalViewPr>
  <p:slideViewPr>
    <p:cSldViewPr>
      <p:cViewPr>
        <p:scale>
          <a:sx n="50" d="100"/>
          <a:sy n="50" d="100"/>
        </p:scale>
        <p:origin x="1554" y="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itlyn Maltese" userId="1a2677a7-b587-4367-a67f-2d64be0b52f3" providerId="ADAL" clId="{2C21DA17-B832-4B78-A0D9-D4616F441A89}"/>
    <pc:docChg chg="undo custSel addSld delSld modSld sldOrd">
      <pc:chgData name="Caitlyn Maltese" userId="1a2677a7-b587-4367-a67f-2d64be0b52f3" providerId="ADAL" clId="{2C21DA17-B832-4B78-A0D9-D4616F441A89}" dt="2026-02-04T20:08:03.662" v="90" actId="47"/>
      <pc:docMkLst>
        <pc:docMk/>
      </pc:docMkLst>
      <pc:sldChg chg="addSp delSp modSp mod setBg">
        <pc:chgData name="Caitlyn Maltese" userId="1a2677a7-b587-4367-a67f-2d64be0b52f3" providerId="ADAL" clId="{2C21DA17-B832-4B78-A0D9-D4616F441A89}" dt="2026-02-04T20:04:36.499" v="67" actId="207"/>
        <pc:sldMkLst>
          <pc:docMk/>
          <pc:sldMk cId="1372673208" sldId="268"/>
        </pc:sldMkLst>
        <pc:spChg chg="add del mod">
          <ac:chgData name="Caitlyn Maltese" userId="1a2677a7-b587-4367-a67f-2d64be0b52f3" providerId="ADAL" clId="{2C21DA17-B832-4B78-A0D9-D4616F441A89}" dt="2026-02-04T20:04:22.768" v="65" actId="1076"/>
          <ac:spMkLst>
            <pc:docMk/>
            <pc:sldMk cId="1372673208" sldId="268"/>
            <ac:spMk id="2" creationId="{325F3E0E-9023-7064-EAC0-5EAEC46D42CE}"/>
          </ac:spMkLst>
        </pc:spChg>
        <pc:spChg chg="del">
          <ac:chgData name="Caitlyn Maltese" userId="1a2677a7-b587-4367-a67f-2d64be0b52f3" providerId="ADAL" clId="{2C21DA17-B832-4B78-A0D9-D4616F441A89}" dt="2026-02-04T20:04:29.816" v="66" actId="478"/>
          <ac:spMkLst>
            <pc:docMk/>
            <pc:sldMk cId="1372673208" sldId="268"/>
            <ac:spMk id="4" creationId="{08DD1855-4333-701E-B645-373143D76171}"/>
          </ac:spMkLst>
        </pc:spChg>
        <pc:spChg chg="mod">
          <ac:chgData name="Caitlyn Maltese" userId="1a2677a7-b587-4367-a67f-2d64be0b52f3" providerId="ADAL" clId="{2C21DA17-B832-4B78-A0D9-D4616F441A89}" dt="2026-02-04T19:58:20.608" v="26" actId="1076"/>
          <ac:spMkLst>
            <pc:docMk/>
            <pc:sldMk cId="1372673208" sldId="268"/>
            <ac:spMk id="6" creationId="{1691BD10-5264-4B22-3A37-922A29641678}"/>
          </ac:spMkLst>
        </pc:spChg>
        <pc:spChg chg="mod">
          <ac:chgData name="Caitlyn Maltese" userId="1a2677a7-b587-4367-a67f-2d64be0b52f3" providerId="ADAL" clId="{2C21DA17-B832-4B78-A0D9-D4616F441A89}" dt="2026-02-04T20:04:36.499" v="67" actId="207"/>
          <ac:spMkLst>
            <pc:docMk/>
            <pc:sldMk cId="1372673208" sldId="268"/>
            <ac:spMk id="9" creationId="{4FA5E44E-1493-729A-5C90-80C032444ACA}"/>
          </ac:spMkLst>
        </pc:spChg>
      </pc:sldChg>
      <pc:sldChg chg="modSp mod">
        <pc:chgData name="Caitlyn Maltese" userId="1a2677a7-b587-4367-a67f-2d64be0b52f3" providerId="ADAL" clId="{2C21DA17-B832-4B78-A0D9-D4616F441A89}" dt="2026-02-04T19:49:20.853" v="17" actId="113"/>
        <pc:sldMkLst>
          <pc:docMk/>
          <pc:sldMk cId="2327377526" sldId="269"/>
        </pc:sldMkLst>
        <pc:spChg chg="mod">
          <ac:chgData name="Caitlyn Maltese" userId="1a2677a7-b587-4367-a67f-2d64be0b52f3" providerId="ADAL" clId="{2C21DA17-B832-4B78-A0D9-D4616F441A89}" dt="2026-02-04T19:49:20.853" v="17" actId="113"/>
          <ac:spMkLst>
            <pc:docMk/>
            <pc:sldMk cId="2327377526" sldId="269"/>
            <ac:spMk id="14" creationId="{8F736AD5-7790-7C44-9C6E-EE425632A734}"/>
          </ac:spMkLst>
        </pc:spChg>
      </pc:sldChg>
      <pc:sldChg chg="modSp mod setBg">
        <pc:chgData name="Caitlyn Maltese" userId="1a2677a7-b587-4367-a67f-2d64be0b52f3" providerId="ADAL" clId="{2C21DA17-B832-4B78-A0D9-D4616F441A89}" dt="2026-02-04T20:03:40.379" v="58" actId="207"/>
        <pc:sldMkLst>
          <pc:docMk/>
          <pc:sldMk cId="2230972779" sldId="272"/>
        </pc:sldMkLst>
        <pc:spChg chg="mod">
          <ac:chgData name="Caitlyn Maltese" userId="1a2677a7-b587-4367-a67f-2d64be0b52f3" providerId="ADAL" clId="{2C21DA17-B832-4B78-A0D9-D4616F441A89}" dt="2026-02-04T20:03:38.107" v="57" actId="207"/>
          <ac:spMkLst>
            <pc:docMk/>
            <pc:sldMk cId="2230972779" sldId="272"/>
            <ac:spMk id="2" creationId="{0FA273CC-5FAB-EC82-6463-4FCB9741DF5D}"/>
          </ac:spMkLst>
        </pc:spChg>
        <pc:spChg chg="mod">
          <ac:chgData name="Caitlyn Maltese" userId="1a2677a7-b587-4367-a67f-2d64be0b52f3" providerId="ADAL" clId="{2C21DA17-B832-4B78-A0D9-D4616F441A89}" dt="2026-02-04T20:02:52.420" v="47" actId="1076"/>
          <ac:spMkLst>
            <pc:docMk/>
            <pc:sldMk cId="2230972779" sldId="272"/>
            <ac:spMk id="3" creationId="{91FAD4E9-1E69-0BD0-9EDD-9080B2CE6AED}"/>
          </ac:spMkLst>
        </pc:spChg>
        <pc:spChg chg="mod">
          <ac:chgData name="Caitlyn Maltese" userId="1a2677a7-b587-4367-a67f-2d64be0b52f3" providerId="ADAL" clId="{2C21DA17-B832-4B78-A0D9-D4616F441A89}" dt="2026-02-04T20:03:40.379" v="58" actId="207"/>
          <ac:spMkLst>
            <pc:docMk/>
            <pc:sldMk cId="2230972779" sldId="272"/>
            <ac:spMk id="4" creationId="{05C56170-90D7-64D3-D634-51B84A14831D}"/>
          </ac:spMkLst>
        </pc:spChg>
      </pc:sldChg>
      <pc:sldChg chg="addSp delSp modSp mod ord setBg">
        <pc:chgData name="Caitlyn Maltese" userId="1a2677a7-b587-4367-a67f-2d64be0b52f3" providerId="ADAL" clId="{2C21DA17-B832-4B78-A0D9-D4616F441A89}" dt="2026-02-04T20:07:44.523" v="89" actId="478"/>
        <pc:sldMkLst>
          <pc:docMk/>
          <pc:sldMk cId="3089102786" sldId="274"/>
        </pc:sldMkLst>
        <pc:spChg chg="mod">
          <ac:chgData name="Caitlyn Maltese" userId="1a2677a7-b587-4367-a67f-2d64be0b52f3" providerId="ADAL" clId="{2C21DA17-B832-4B78-A0D9-D4616F441A89}" dt="2026-02-04T20:07:25.189" v="83" actId="1076"/>
          <ac:spMkLst>
            <pc:docMk/>
            <pc:sldMk cId="3089102786" sldId="274"/>
            <ac:spMk id="3" creationId="{D5F381FF-CAB2-4D2E-9FE6-C6A2CBF75942}"/>
          </ac:spMkLst>
        </pc:spChg>
        <pc:spChg chg="mod">
          <ac:chgData name="Caitlyn Maltese" userId="1a2677a7-b587-4367-a67f-2d64be0b52f3" providerId="ADAL" clId="{2C21DA17-B832-4B78-A0D9-D4616F441A89}" dt="2026-02-04T20:04:55.573" v="70" actId="207"/>
          <ac:spMkLst>
            <pc:docMk/>
            <pc:sldMk cId="3089102786" sldId="274"/>
            <ac:spMk id="11" creationId="{7B6BBA08-AEA7-DF16-1B19-B879B27F76A6}"/>
          </ac:spMkLst>
        </pc:spChg>
        <pc:spChg chg="mod">
          <ac:chgData name="Caitlyn Maltese" userId="1a2677a7-b587-4367-a67f-2d64be0b52f3" providerId="ADAL" clId="{2C21DA17-B832-4B78-A0D9-D4616F441A89}" dt="2026-02-04T20:04:58.397" v="71" actId="207"/>
          <ac:spMkLst>
            <pc:docMk/>
            <pc:sldMk cId="3089102786" sldId="274"/>
            <ac:spMk id="14" creationId="{494A8CBD-F47B-956B-99EE-149BD1E4D666}"/>
          </ac:spMkLst>
        </pc:spChg>
        <pc:spChg chg="mod">
          <ac:chgData name="Caitlyn Maltese" userId="1a2677a7-b587-4367-a67f-2d64be0b52f3" providerId="ADAL" clId="{2C21DA17-B832-4B78-A0D9-D4616F441A89}" dt="2026-02-04T19:55:51.060" v="23" actId="1076"/>
          <ac:spMkLst>
            <pc:docMk/>
            <pc:sldMk cId="3089102786" sldId="274"/>
            <ac:spMk id="15" creationId="{D16E36F0-B6C0-AC34-230B-DB02613C041F}"/>
          </ac:spMkLst>
        </pc:spChg>
        <pc:picChg chg="add del mod">
          <ac:chgData name="Caitlyn Maltese" userId="1a2677a7-b587-4367-a67f-2d64be0b52f3" providerId="ADAL" clId="{2C21DA17-B832-4B78-A0D9-D4616F441A89}" dt="2026-02-04T20:07:44.523" v="89" actId="478"/>
          <ac:picMkLst>
            <pc:docMk/>
            <pc:sldMk cId="3089102786" sldId="274"/>
            <ac:picMk id="2" creationId="{E2806BAE-DF76-95D5-74D3-19889A19AB68}"/>
          </ac:picMkLst>
        </pc:picChg>
        <pc:picChg chg="add del mod">
          <ac:chgData name="Caitlyn Maltese" userId="1a2677a7-b587-4367-a67f-2d64be0b52f3" providerId="ADAL" clId="{2C21DA17-B832-4B78-A0D9-D4616F441A89}" dt="2026-02-04T20:07:43.651" v="88" actId="478"/>
          <ac:picMkLst>
            <pc:docMk/>
            <pc:sldMk cId="3089102786" sldId="274"/>
            <ac:picMk id="4" creationId="{BB07EA01-D206-70AC-F2C7-ABAE0513E935}"/>
          </ac:picMkLst>
        </pc:picChg>
      </pc:sldChg>
      <pc:sldChg chg="modSp mod setBg">
        <pc:chgData name="Caitlyn Maltese" userId="1a2677a7-b587-4367-a67f-2d64be0b52f3" providerId="ADAL" clId="{2C21DA17-B832-4B78-A0D9-D4616F441A89}" dt="2026-02-04T20:03:23.684" v="54" actId="207"/>
        <pc:sldMkLst>
          <pc:docMk/>
          <pc:sldMk cId="206508047" sldId="275"/>
        </pc:sldMkLst>
        <pc:spChg chg="mod">
          <ac:chgData name="Caitlyn Maltese" userId="1a2677a7-b587-4367-a67f-2d64be0b52f3" providerId="ADAL" clId="{2C21DA17-B832-4B78-A0D9-D4616F441A89}" dt="2026-02-04T20:03:20.309" v="53" actId="207"/>
          <ac:spMkLst>
            <pc:docMk/>
            <pc:sldMk cId="206508047" sldId="275"/>
            <ac:spMk id="2" creationId="{564CDBBC-E111-1421-101E-C0B44654986C}"/>
          </ac:spMkLst>
        </pc:spChg>
        <pc:spChg chg="mod">
          <ac:chgData name="Caitlyn Maltese" userId="1a2677a7-b587-4367-a67f-2d64be0b52f3" providerId="ADAL" clId="{2C21DA17-B832-4B78-A0D9-D4616F441A89}" dt="2026-02-04T20:03:23.684" v="54" actId="207"/>
          <ac:spMkLst>
            <pc:docMk/>
            <pc:sldMk cId="206508047" sldId="275"/>
            <ac:spMk id="4" creationId="{6C7424E1-7BE8-7AD8-3B81-F40250818C19}"/>
          </ac:spMkLst>
        </pc:spChg>
      </pc:sldChg>
      <pc:sldChg chg="addSp delSp modSp new del mod modClrScheme chgLayout">
        <pc:chgData name="Caitlyn Maltese" userId="1a2677a7-b587-4367-a67f-2d64be0b52f3" providerId="ADAL" clId="{2C21DA17-B832-4B78-A0D9-D4616F441A89}" dt="2026-02-04T20:08:03.662" v="90" actId="47"/>
        <pc:sldMkLst>
          <pc:docMk/>
          <pc:sldMk cId="3287241986" sldId="276"/>
        </pc:sldMkLst>
        <pc:spChg chg="add del mod">
          <ac:chgData name="Caitlyn Maltese" userId="1a2677a7-b587-4367-a67f-2d64be0b52f3" providerId="ADAL" clId="{2C21DA17-B832-4B78-A0D9-D4616F441A89}" dt="2026-02-04T20:05:44.429" v="74" actId="6264"/>
          <ac:spMkLst>
            <pc:docMk/>
            <pc:sldMk cId="3287241986" sldId="276"/>
            <ac:spMk id="2" creationId="{D9C8DAA5-820B-946C-10FF-D0669CB2F333}"/>
          </ac:spMkLst>
        </pc:spChg>
        <pc:spChg chg="add del mod">
          <ac:chgData name="Caitlyn Maltese" userId="1a2677a7-b587-4367-a67f-2d64be0b52f3" providerId="ADAL" clId="{2C21DA17-B832-4B78-A0D9-D4616F441A89}" dt="2026-02-04T20:05:44.429" v="74" actId="6264"/>
          <ac:spMkLst>
            <pc:docMk/>
            <pc:sldMk cId="3287241986" sldId="276"/>
            <ac:spMk id="3" creationId="{D59BF6EA-909A-C6B3-E105-B380CC43E597}"/>
          </ac:spMkLst>
        </pc:spChg>
        <pc:spChg chg="add del mod">
          <ac:chgData name="Caitlyn Maltese" userId="1a2677a7-b587-4367-a67f-2d64be0b52f3" providerId="ADAL" clId="{2C21DA17-B832-4B78-A0D9-D4616F441A89}" dt="2026-02-04T20:05:44.429" v="74" actId="6264"/>
          <ac:spMkLst>
            <pc:docMk/>
            <pc:sldMk cId="3287241986" sldId="276"/>
            <ac:spMk id="4" creationId="{5A454BDD-EFAE-E067-71A2-C92B022E4ADF}"/>
          </ac:spMkLst>
        </pc:spChg>
        <pc:spChg chg="add mod ord">
          <ac:chgData name="Caitlyn Maltese" userId="1a2677a7-b587-4367-a67f-2d64be0b52f3" providerId="ADAL" clId="{2C21DA17-B832-4B78-A0D9-D4616F441A89}" dt="2026-02-04T20:05:44.429" v="74" actId="6264"/>
          <ac:spMkLst>
            <pc:docMk/>
            <pc:sldMk cId="3287241986" sldId="276"/>
            <ac:spMk id="5" creationId="{D3D02761-D7E9-B710-A8ED-E811EB99DCB0}"/>
          </ac:spMkLst>
        </pc:spChg>
        <pc:spChg chg="add del mod ord">
          <ac:chgData name="Caitlyn Maltese" userId="1a2677a7-b587-4367-a67f-2d64be0b52f3" providerId="ADAL" clId="{2C21DA17-B832-4B78-A0D9-D4616F441A89}" dt="2026-02-04T20:07:10.943" v="81" actId="207"/>
          <ac:spMkLst>
            <pc:docMk/>
            <pc:sldMk cId="3287241986" sldId="276"/>
            <ac:spMk id="6" creationId="{CB89E493-457A-86ED-567D-4A7FF84346D4}"/>
          </ac:spMkLst>
        </pc:spChg>
        <pc:spChg chg="add mod ord">
          <ac:chgData name="Caitlyn Maltese" userId="1a2677a7-b587-4367-a67f-2d64be0b52f3" providerId="ADAL" clId="{2C21DA17-B832-4B78-A0D9-D4616F441A89}" dt="2026-02-04T20:05:44.429" v="74" actId="6264"/>
          <ac:spMkLst>
            <pc:docMk/>
            <pc:sldMk cId="3287241986" sldId="276"/>
            <ac:spMk id="7" creationId="{0A04D1B9-4C75-B28E-F983-DC22CAEC56B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CF733-A378-4585-9C02-6726BCDEF9EA}" type="datetimeFigureOut">
              <a:rPr lang="en-US" smtClean="0"/>
              <a:t>2/4/2026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33C5C-FEA8-4FE7-8B22-31AC41EF2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24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533C5C-FEA8-4FE7-8B22-31AC41EF2D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26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entsocamerica/" TargetMode="External"/><Relationship Id="rId7" Type="http://schemas.openxmlformats.org/officeDocument/2006/relationships/hyperlink" Target="https://arthropod.social/@entsocamerica" TargetMode="External"/><Relationship Id="rId2" Type="http://schemas.openxmlformats.org/officeDocument/2006/relationships/hyperlink" Target="https://www.linkedin.com/company/1832444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acebook.com/entsoc" TargetMode="External"/><Relationship Id="rId5" Type="http://schemas.openxmlformats.org/officeDocument/2006/relationships/hyperlink" Target="https://twitter.com/EntsocAmerica" TargetMode="External"/><Relationship Id="rId4" Type="http://schemas.openxmlformats.org/officeDocument/2006/relationships/hyperlink" Target="https://bsky.app/profile/entsocamerica.bsky.socia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94E434C-02B9-1826-0814-100F2E483F98}"/>
              </a:ext>
            </a:extLst>
          </p:cNvPr>
          <p:cNvSpPr/>
          <p:nvPr/>
        </p:nvSpPr>
        <p:spPr>
          <a:xfrm>
            <a:off x="0" y="4472328"/>
            <a:ext cx="10287000" cy="852461"/>
          </a:xfrm>
          <a:prstGeom prst="rect">
            <a:avLst/>
          </a:prstGeom>
          <a:solidFill>
            <a:srgbClr val="B5C42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68C5C5-6CDE-52AD-01A4-C27CDAE5D9E6}"/>
              </a:ext>
            </a:extLst>
          </p:cNvPr>
          <p:cNvSpPr txBox="1"/>
          <p:nvPr/>
        </p:nvSpPr>
        <p:spPr>
          <a:xfrm>
            <a:off x="479390" y="1616791"/>
            <a:ext cx="9677377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/>
            <a:r>
              <a:rPr lang="en-US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 Insert your presentation information in the provided text boxes</a:t>
            </a:r>
            <a: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​.</a:t>
            </a:r>
            <a:b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 fontAlgn="base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Add a headshot photo, if you’d like! </a:t>
            </a:r>
          </a:p>
          <a:p>
            <a:pPr lvl="1" fontAlgn="base"/>
            <a:endParaRPr lang="en-US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fontAlgn="base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Image &gt; Go to Picture Format (Tab in the header) &gt; Select Change Picture (On the top left)</a:t>
            </a:r>
            <a:endParaRPr lang="en-US" sz="16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 fontAlgn="base"/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 fontAlgn="base"/>
            <a:r>
              <a:rPr lang="en-US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3. Export slide as an image: </a:t>
            </a:r>
            <a: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lvl="1" fontAlgn="base"/>
            <a:b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Click File &gt; Export &gt; Change File Type &gt; Choose PNG or JPG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​​ &gt; Select Location &gt; Export this slide (for current slide selected) or all slides, as needed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8650DC-A490-EB12-E023-3775464343DA}"/>
              </a:ext>
            </a:extLst>
          </p:cNvPr>
          <p:cNvSpPr/>
          <p:nvPr/>
        </p:nvSpPr>
        <p:spPr>
          <a:xfrm>
            <a:off x="0" y="419100"/>
            <a:ext cx="10287000" cy="852462"/>
          </a:xfrm>
          <a:prstGeom prst="rect">
            <a:avLst/>
          </a:prstGeom>
          <a:solidFill>
            <a:srgbClr val="00B2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19E1EE35-7773-A3DB-DF5B-1C891975F044}"/>
              </a:ext>
            </a:extLst>
          </p:cNvPr>
          <p:cNvSpPr txBox="1"/>
          <p:nvPr/>
        </p:nvSpPr>
        <p:spPr>
          <a:xfrm>
            <a:off x="492479" y="764329"/>
            <a:ext cx="8873863" cy="3840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62"/>
              </a:lnSpc>
              <a:spcBef>
                <a:spcPct val="0"/>
              </a:spcBef>
            </a:pPr>
            <a:r>
              <a:rPr lang="en-US" sz="36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Directions to 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lang="en-US" sz="36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Graphic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ea typeface="TT Commons Pro Bold"/>
              <a:cs typeface="Arial" panose="020B0604020202020204" pitchFamily="34" charset="0"/>
              <a:sym typeface="TT Commons Pro Bold"/>
            </a:endParaRPr>
          </a:p>
        </p:txBody>
      </p:sp>
      <p:sp>
        <p:nvSpPr>
          <p:cNvPr id="10" name="TextBox 12">
            <a:extLst>
              <a:ext uri="{FF2B5EF4-FFF2-40B4-BE49-F238E27FC236}">
                <a16:creationId xmlns:a16="http://schemas.microsoft.com/office/drawing/2014/main" id="{E84CC904-0553-45DF-159D-8E847D73EA81}"/>
              </a:ext>
            </a:extLst>
          </p:cNvPr>
          <p:cNvSpPr txBox="1"/>
          <p:nvPr/>
        </p:nvSpPr>
        <p:spPr>
          <a:xfrm>
            <a:off x="1222688" y="4633209"/>
            <a:ext cx="8145040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36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Engage with ESA on Social Media!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736AD5-7790-7C44-9C6E-EE425632A734}"/>
              </a:ext>
            </a:extLst>
          </p:cNvPr>
          <p:cNvSpPr txBox="1"/>
          <p:nvPr/>
        </p:nvSpPr>
        <p:spPr>
          <a:xfrm>
            <a:off x="492479" y="5687336"/>
            <a:ext cx="944877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Get connected to Entomology 2026 before, during, and after the conference. Use the hashtag</a:t>
            </a: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B21E39"/>
                </a:solidFill>
              </a:rPr>
              <a:t>#EntSoc26 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share your experiences with entomologists around the world! Make sure to tag ESA, we would love to amplify your post. </a:t>
            </a:r>
            <a:b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LinkedIn: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 Follow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ESA on LinkedIn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Tag "Entomological Society of America“</a:t>
            </a:r>
          </a:p>
          <a:p>
            <a:pPr algn="l">
              <a:buNone/>
            </a:pP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Instagram: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Follow and tag ESA at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@entsocamerica</a:t>
            </a:r>
            <a:endParaRPr lang="en-US" b="0" i="0" u="none" strike="noStrike" dirty="0">
              <a:solidFill>
                <a:srgbClr val="00794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endParaRPr lang="en-US" b="1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Bluesky: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Follow and tag ESA at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@entsocamerica.bsky.social</a:t>
            </a:r>
            <a:endParaRPr lang="en-US" b="0" i="0" u="none" strike="noStrike" dirty="0">
              <a:solidFill>
                <a:srgbClr val="00794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endParaRPr lang="en-US" dirty="0">
              <a:solidFill>
                <a:srgbClr val="1D1D1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X/Twitter: 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Follow and tag ESA at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@EntsocAmerica</a:t>
            </a: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</a:pPr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Facebook: 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Like the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ESA Facebook Page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Tag "Entomological Society of America"</a:t>
            </a:r>
          </a:p>
          <a:p>
            <a:pPr algn="l">
              <a:buNone/>
            </a:pPr>
            <a:endParaRPr lang="en-US" b="0" i="0" dirty="0">
              <a:solidFill>
                <a:srgbClr val="1D1D1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b="1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Mastodon: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Follow </a:t>
            </a:r>
            <a:r>
              <a:rPr lang="en-US" b="0" i="0" u="none" strike="noStrike" dirty="0">
                <a:solidFill>
                  <a:srgbClr val="0079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ESA on Mastodon</a:t>
            </a:r>
            <a:r>
              <a:rPr lang="en-US" b="0" i="0" dirty="0">
                <a:solidFill>
                  <a:srgbClr val="1D1D1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Tag @entsocamerica.</a:t>
            </a:r>
          </a:p>
        </p:txBody>
      </p:sp>
    </p:spTree>
    <p:extLst>
      <p:ext uri="{BB962C8B-B14F-4D97-AF65-F5344CB8AC3E}">
        <p14:creationId xmlns:p14="http://schemas.microsoft.com/office/powerpoint/2010/main" val="2327377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>
            <a:extLst>
              <a:ext uri="{FF2B5EF4-FFF2-40B4-BE49-F238E27FC236}">
                <a16:creationId xmlns:a16="http://schemas.microsoft.com/office/drawing/2014/main" id="{564CDBBC-E111-1421-101E-C0B44654986C}"/>
              </a:ext>
            </a:extLst>
          </p:cNvPr>
          <p:cNvSpPr txBox="1"/>
          <p:nvPr/>
        </p:nvSpPr>
        <p:spPr>
          <a:xfrm>
            <a:off x="519114" y="5932155"/>
            <a:ext cx="9272585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7200" b="1" i="0" dirty="0">
                <a:solidFill>
                  <a:srgbClr val="B21E3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41410-2BA5-7CDF-E532-1F37547B934B}"/>
              </a:ext>
            </a:extLst>
          </p:cNvPr>
          <p:cNvSpPr txBox="1"/>
          <p:nvPr/>
        </p:nvSpPr>
        <p:spPr>
          <a:xfrm>
            <a:off x="495300" y="7406809"/>
            <a:ext cx="9007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7424E1-7BE8-7AD8-3B81-F40250818C19}"/>
              </a:ext>
            </a:extLst>
          </p:cNvPr>
          <p:cNvSpPr txBox="1"/>
          <p:nvPr/>
        </p:nvSpPr>
        <p:spPr>
          <a:xfrm>
            <a:off x="495300" y="8724900"/>
            <a:ext cx="9007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B21E3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Presented by: </a:t>
            </a:r>
            <a:r>
              <a:rPr lang="en-US" sz="2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Name(s)</a:t>
            </a:r>
          </a:p>
        </p:txBody>
      </p:sp>
    </p:spTree>
    <p:extLst>
      <p:ext uri="{BB962C8B-B14F-4D97-AF65-F5344CB8AC3E}">
        <p14:creationId xmlns:p14="http://schemas.microsoft.com/office/powerpoint/2010/main" val="206508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1F7ED9-0A59-31FB-835D-B3B60273B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>
            <a:extLst>
              <a:ext uri="{FF2B5EF4-FFF2-40B4-BE49-F238E27FC236}">
                <a16:creationId xmlns:a16="http://schemas.microsoft.com/office/drawing/2014/main" id="{0FA273CC-5FAB-EC82-6463-4FCB9741DF5D}"/>
              </a:ext>
            </a:extLst>
          </p:cNvPr>
          <p:cNvSpPr txBox="1"/>
          <p:nvPr/>
        </p:nvSpPr>
        <p:spPr>
          <a:xfrm>
            <a:off x="808460" y="5030722"/>
            <a:ext cx="814504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5400" b="1" i="0" dirty="0">
                <a:solidFill>
                  <a:srgbClr val="B21E3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FAD4E9-1E69-0BD0-9EDD-9080B2CE6AED}"/>
              </a:ext>
            </a:extLst>
          </p:cNvPr>
          <p:cNvSpPr txBox="1"/>
          <p:nvPr/>
        </p:nvSpPr>
        <p:spPr>
          <a:xfrm>
            <a:off x="784645" y="6868340"/>
            <a:ext cx="9007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C56170-90D7-64D3-D634-51B84A14831D}"/>
              </a:ext>
            </a:extLst>
          </p:cNvPr>
          <p:cNvSpPr txBox="1"/>
          <p:nvPr/>
        </p:nvSpPr>
        <p:spPr>
          <a:xfrm>
            <a:off x="784645" y="8186431"/>
            <a:ext cx="9007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B21E3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Presented by: </a:t>
            </a:r>
            <a:r>
              <a:rPr lang="en-US" sz="2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Name(s)</a:t>
            </a:r>
          </a:p>
        </p:txBody>
      </p:sp>
    </p:spTree>
    <p:extLst>
      <p:ext uri="{BB962C8B-B14F-4D97-AF65-F5344CB8AC3E}">
        <p14:creationId xmlns:p14="http://schemas.microsoft.com/office/powerpoint/2010/main" val="2230972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325F3E0E-9023-7064-EAC0-5EAEC46D42CE}"/>
              </a:ext>
            </a:extLst>
          </p:cNvPr>
          <p:cNvSpPr/>
          <p:nvPr/>
        </p:nvSpPr>
        <p:spPr>
          <a:xfrm>
            <a:off x="5760214" y="5524673"/>
            <a:ext cx="3790938" cy="3791795"/>
          </a:xfrm>
          <a:custGeom>
            <a:avLst/>
            <a:gdLst/>
            <a:ahLst/>
            <a:cxnLst/>
            <a:rect l="l" t="t" r="r" b="b"/>
            <a:pathLst>
              <a:path w="5619750" h="5621020">
                <a:moveTo>
                  <a:pt x="2810510" y="0"/>
                </a:moveTo>
                <a:cubicBezTo>
                  <a:pt x="4362450" y="0"/>
                  <a:pt x="5619750" y="1258570"/>
                  <a:pt x="5619750" y="2810510"/>
                </a:cubicBezTo>
                <a:cubicBezTo>
                  <a:pt x="5619750" y="4362450"/>
                  <a:pt x="4361180" y="5621020"/>
                  <a:pt x="2810510" y="5621020"/>
                </a:cubicBezTo>
                <a:cubicBezTo>
                  <a:pt x="1258570" y="5621020"/>
                  <a:pt x="0" y="4362450"/>
                  <a:pt x="0" y="2810510"/>
                </a:cubicBezTo>
                <a:cubicBezTo>
                  <a:pt x="1270" y="1258570"/>
                  <a:pt x="1258570" y="0"/>
                  <a:pt x="2810510" y="0"/>
                </a:cubicBezTo>
                <a:close/>
              </a:path>
            </a:pathLst>
          </a:custGeom>
          <a:blipFill>
            <a:blip r:embed="rId4"/>
            <a:stretch>
              <a:fillRect l="-15078" t="-43880" r="-7461" b="-39830"/>
            </a:stretch>
          </a:blipFill>
        </p:spPr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2">
            <a:extLst>
              <a:ext uri="{FF2B5EF4-FFF2-40B4-BE49-F238E27FC236}">
                <a16:creationId xmlns:a16="http://schemas.microsoft.com/office/drawing/2014/main" id="{14BC3E2C-D13B-CA6F-22AF-EF5751F359A8}"/>
              </a:ext>
            </a:extLst>
          </p:cNvPr>
          <p:cNvSpPr txBox="1"/>
          <p:nvPr/>
        </p:nvSpPr>
        <p:spPr>
          <a:xfrm>
            <a:off x="1037491" y="1943100"/>
            <a:ext cx="7467600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60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Symposium Title</a:t>
            </a: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AF3505EA-29B2-177F-D411-A4274AA59A80}"/>
              </a:ext>
            </a:extLst>
          </p:cNvPr>
          <p:cNvSpPr txBox="1"/>
          <p:nvPr/>
        </p:nvSpPr>
        <p:spPr>
          <a:xfrm>
            <a:off x="837665" y="8303576"/>
            <a:ext cx="4582715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50"/>
              </a:lnSpc>
              <a:spcBef>
                <a:spcPct val="0"/>
              </a:spcBef>
            </a:pPr>
            <a:r>
              <a:rPr lang="en-US" sz="2851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T Commons Pro Bold"/>
                <a:cs typeface="Arial" panose="020B0604020202020204" pitchFamily="34" charset="0"/>
                <a:sym typeface="TT Commons Pro Bold"/>
              </a:rPr>
              <a:t>Speaker Name</a:t>
            </a:r>
            <a:endParaRPr lang="en-US" sz="285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TT Commons Pro Bold"/>
              <a:cs typeface="Arial" panose="020B0604020202020204" pitchFamily="34" charset="0"/>
              <a:sym typeface="TT Commons Pro Bol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91BD10-5264-4B22-3A37-922A29641678}"/>
              </a:ext>
            </a:extLst>
          </p:cNvPr>
          <p:cNvSpPr txBox="1"/>
          <p:nvPr/>
        </p:nvSpPr>
        <p:spPr>
          <a:xfrm>
            <a:off x="1037491" y="5758285"/>
            <a:ext cx="72724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Symposium Subtitle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4FA5E44E-1493-729A-5C90-80C032444ACA}"/>
              </a:ext>
            </a:extLst>
          </p:cNvPr>
          <p:cNvSpPr txBox="1"/>
          <p:nvPr/>
        </p:nvSpPr>
        <p:spPr>
          <a:xfrm>
            <a:off x="816190" y="6819334"/>
            <a:ext cx="4458235" cy="4231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250"/>
              </a:lnSpc>
              <a:spcBef>
                <a:spcPct val="0"/>
              </a:spcBef>
            </a:pPr>
            <a:r>
              <a:rPr lang="en-US" sz="3200" b="1" dirty="0">
                <a:solidFill>
                  <a:srgbClr val="B21E39"/>
                </a:solidFill>
                <a:latin typeface="Arial" panose="020B0604020202020204" pitchFamily="34" charset="0"/>
                <a:ea typeface="TT Commons Pro Bold"/>
                <a:cs typeface="Arial" panose="020B0604020202020204" pitchFamily="34" charset="0"/>
                <a:sym typeface="TT Commons Pro Bold"/>
              </a:rPr>
              <a:t>Session Title</a:t>
            </a:r>
          </a:p>
        </p:txBody>
      </p:sp>
    </p:spTree>
    <p:extLst>
      <p:ext uri="{BB962C8B-B14F-4D97-AF65-F5344CB8AC3E}">
        <p14:creationId xmlns:p14="http://schemas.microsoft.com/office/powerpoint/2010/main" val="1372673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39F0CD-D90C-443A-FA3F-3F2814CED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3">
            <a:extLst>
              <a:ext uri="{FF2B5EF4-FFF2-40B4-BE49-F238E27FC236}">
                <a16:creationId xmlns:a16="http://schemas.microsoft.com/office/drawing/2014/main" id="{D16E36F0-B6C0-AC34-230B-DB02613C041F}"/>
              </a:ext>
            </a:extLst>
          </p:cNvPr>
          <p:cNvSpPr/>
          <p:nvPr/>
        </p:nvSpPr>
        <p:spPr>
          <a:xfrm>
            <a:off x="2509926" y="2419073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dirty="0"/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id="{C6E897D4-FCBA-BECC-3EA5-FE36440035CA}"/>
              </a:ext>
            </a:extLst>
          </p:cNvPr>
          <p:cNvSpPr/>
          <p:nvPr/>
        </p:nvSpPr>
        <p:spPr>
          <a:xfrm>
            <a:off x="4348743" y="2419073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dirty="0"/>
          </a:p>
        </p:txBody>
      </p:sp>
      <p:sp>
        <p:nvSpPr>
          <p:cNvPr id="17" name="Freeform 23">
            <a:extLst>
              <a:ext uri="{FF2B5EF4-FFF2-40B4-BE49-F238E27FC236}">
                <a16:creationId xmlns:a16="http://schemas.microsoft.com/office/drawing/2014/main" id="{D8A6A9E0-E175-27C5-AEE0-3DEDC748CB28}"/>
              </a:ext>
            </a:extLst>
          </p:cNvPr>
          <p:cNvSpPr/>
          <p:nvPr/>
        </p:nvSpPr>
        <p:spPr>
          <a:xfrm>
            <a:off x="6187560" y="2419073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dirty="0"/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id="{59A07604-9BBA-E86F-185D-5D5AD378D5BD}"/>
              </a:ext>
            </a:extLst>
          </p:cNvPr>
          <p:cNvSpPr/>
          <p:nvPr/>
        </p:nvSpPr>
        <p:spPr>
          <a:xfrm>
            <a:off x="8026377" y="2419073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b="1" dirty="0"/>
          </a:p>
        </p:txBody>
      </p:sp>
      <p:sp>
        <p:nvSpPr>
          <p:cNvPr id="19" name="Freeform 23">
            <a:extLst>
              <a:ext uri="{FF2B5EF4-FFF2-40B4-BE49-F238E27FC236}">
                <a16:creationId xmlns:a16="http://schemas.microsoft.com/office/drawing/2014/main" id="{5B19900F-E225-37C2-E0D2-BFEC4EF6D353}"/>
              </a:ext>
            </a:extLst>
          </p:cNvPr>
          <p:cNvSpPr/>
          <p:nvPr/>
        </p:nvSpPr>
        <p:spPr>
          <a:xfrm>
            <a:off x="671110" y="2419072"/>
            <a:ext cx="1635855" cy="165996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gradFill rotWithShape="1">
            <a:gsLst>
              <a:gs pos="0">
                <a:srgbClr val="FDB714"/>
              </a:gs>
              <a:gs pos="100000">
                <a:srgbClr val="F26A36"/>
              </a:gs>
            </a:gsLst>
            <a:lin ang="0"/>
          </a:gradFill>
        </p:spPr>
        <p:txBody>
          <a:bodyPr/>
          <a:lstStyle/>
          <a:p>
            <a:endParaRPr lang="en-US" sz="100" dirty="0"/>
          </a:p>
        </p:txBody>
      </p:sp>
      <p:sp>
        <p:nvSpPr>
          <p:cNvPr id="3" name="Freeform 26">
            <a:extLst>
              <a:ext uri="{FF2B5EF4-FFF2-40B4-BE49-F238E27FC236}">
                <a16:creationId xmlns:a16="http://schemas.microsoft.com/office/drawing/2014/main" id="{D5F381FF-CAB2-4D2E-9FE6-C6A2CBF75942}"/>
              </a:ext>
            </a:extLst>
          </p:cNvPr>
          <p:cNvSpPr/>
          <p:nvPr/>
        </p:nvSpPr>
        <p:spPr>
          <a:xfrm>
            <a:off x="2610857" y="2521493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8CC620FD-1F65-9F49-B95E-8C3EAFD8E814}"/>
              </a:ext>
            </a:extLst>
          </p:cNvPr>
          <p:cNvSpPr/>
          <p:nvPr/>
        </p:nvSpPr>
        <p:spPr>
          <a:xfrm>
            <a:off x="4449674" y="2521493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14993BB0-5C7D-0A2B-CACC-4DB3514DAB50}"/>
              </a:ext>
            </a:extLst>
          </p:cNvPr>
          <p:cNvSpPr/>
          <p:nvPr/>
        </p:nvSpPr>
        <p:spPr>
          <a:xfrm>
            <a:off x="6288491" y="2521493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AE1DCF53-83A6-7E5B-F97B-B8C05F18B550}"/>
              </a:ext>
            </a:extLst>
          </p:cNvPr>
          <p:cNvSpPr/>
          <p:nvPr/>
        </p:nvSpPr>
        <p:spPr>
          <a:xfrm>
            <a:off x="8127308" y="2521492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b="1" dirty="0"/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BC1EC26-22A1-61D1-E59A-1A5202FE5BB3}"/>
              </a:ext>
            </a:extLst>
          </p:cNvPr>
          <p:cNvSpPr/>
          <p:nvPr/>
        </p:nvSpPr>
        <p:spPr>
          <a:xfrm>
            <a:off x="772040" y="2521492"/>
            <a:ext cx="1433995" cy="1455120"/>
          </a:xfrm>
          <a:custGeom>
            <a:avLst/>
            <a:gdLst/>
            <a:ahLst/>
            <a:cxnLst/>
            <a:rect l="l" t="t" r="r" b="b"/>
            <a:pathLst>
              <a:path w="6350000" h="6349975">
                <a:moveTo>
                  <a:pt x="6350000" y="3175025"/>
                </a:moveTo>
                <a:cubicBezTo>
                  <a:pt x="6350000" y="4928451"/>
                  <a:pt x="4928476" y="6349975"/>
                  <a:pt x="3175000" y="6349975"/>
                </a:cubicBezTo>
                <a:cubicBezTo>
                  <a:pt x="1421498" y="6349975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2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7B6BBA08-AEA7-DF16-1B19-B879B27F76A6}"/>
              </a:ext>
            </a:extLst>
          </p:cNvPr>
          <p:cNvSpPr txBox="1"/>
          <p:nvPr/>
        </p:nvSpPr>
        <p:spPr>
          <a:xfrm>
            <a:off x="808460" y="4433394"/>
            <a:ext cx="814504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5400" b="1" i="0" dirty="0">
                <a:solidFill>
                  <a:srgbClr val="B21E3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415A3D-06CD-133A-9A89-CAC683B9AFEC}"/>
              </a:ext>
            </a:extLst>
          </p:cNvPr>
          <p:cNvSpPr txBox="1"/>
          <p:nvPr/>
        </p:nvSpPr>
        <p:spPr>
          <a:xfrm>
            <a:off x="784645" y="6271012"/>
            <a:ext cx="9007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  <a:endParaRPr lang="en-US" sz="320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4A8CBD-F47B-956B-99EE-149BD1E4D666}"/>
              </a:ext>
            </a:extLst>
          </p:cNvPr>
          <p:cNvSpPr txBox="1"/>
          <p:nvPr/>
        </p:nvSpPr>
        <p:spPr>
          <a:xfrm>
            <a:off x="784645" y="7589103"/>
            <a:ext cx="9007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B21E3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Presented by: </a:t>
            </a:r>
            <a:r>
              <a:rPr lang="en-US" sz="2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Name(s)</a:t>
            </a:r>
          </a:p>
        </p:txBody>
      </p:sp>
    </p:spTree>
    <p:extLst>
      <p:ext uri="{BB962C8B-B14F-4D97-AF65-F5344CB8AC3E}">
        <p14:creationId xmlns:p14="http://schemas.microsoft.com/office/powerpoint/2010/main" val="3089102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aa913ed-483e-4d4a-bb81-8fee6637c76a">
      <Terms xmlns="http://schemas.microsoft.com/office/infopath/2007/PartnerControls"/>
    </lcf76f155ced4ddcb4097134ff3c332f>
    <TaxCatchAll xmlns="55d4f5ab-09c6-49bb-9bbf-db59313c542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82DF7488F9024BA7D710E7B36683D3" ma:contentTypeVersion="18" ma:contentTypeDescription="Create a new document." ma:contentTypeScope="" ma:versionID="6dda69c488d061a9d4d64ca75f1663e9">
  <xsd:schema xmlns:xsd="http://www.w3.org/2001/XMLSchema" xmlns:xs="http://www.w3.org/2001/XMLSchema" xmlns:p="http://schemas.microsoft.com/office/2006/metadata/properties" xmlns:ns2="faa913ed-483e-4d4a-bb81-8fee6637c76a" xmlns:ns3="55d4f5ab-09c6-49bb-9bbf-db59313c5426" targetNamespace="http://schemas.microsoft.com/office/2006/metadata/properties" ma:root="true" ma:fieldsID="a83d66963a171bddc6742de6ae6cd39e" ns2:_="" ns3:_="">
    <xsd:import namespace="faa913ed-483e-4d4a-bb81-8fee6637c76a"/>
    <xsd:import namespace="55d4f5ab-09c6-49bb-9bbf-db59313c54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913ed-483e-4d4a-bb81-8fee6637c7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7b3b286-d962-4426-9c9d-e89aa5153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d4f5ab-09c6-49bb-9bbf-db59313c542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b5cbfb3-587f-48f0-b88e-7abc3deac19e}" ma:internalName="TaxCatchAll" ma:showField="CatchAllData" ma:web="55d4f5ab-09c6-49bb-9bbf-db59313c54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10F219-400B-4020-9B05-CD2F9117C09C}">
  <ds:schemaRefs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faa913ed-483e-4d4a-bb81-8fee6637c76a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55d4f5ab-09c6-49bb-9bbf-db59313c5426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C753308-616A-4DE2-90CF-5EC5F475F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7A67C3-7891-4149-99AB-0EE39F187D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a913ed-483e-4d4a-bb81-8fee6637c76a"/>
    <ds:schemaRef ds:uri="55d4f5ab-09c6-49bb-9bbf-db59313c54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255</Words>
  <Application>Microsoft Office PowerPoint</Application>
  <PresentationFormat>Custom</PresentationFormat>
  <Paragraphs>35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Caitlyn Maltese</dc:creator>
  <cp:lastModifiedBy>Caitlyn Maltese</cp:lastModifiedBy>
  <cp:revision>4</cp:revision>
  <dcterms:created xsi:type="dcterms:W3CDTF">2006-08-16T00:00:00Z</dcterms:created>
  <dcterms:modified xsi:type="dcterms:W3CDTF">2026-02-04T20:08:21Z</dcterms:modified>
  <dc:identifier>DAGlAjH6N3g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0x0101002A82DF7488F9024BA7D710E7B36683D3</vt:lpwstr>
  </property>
  <property fmtid="{D5CDD505-2E9C-101B-9397-08002B2CF9AE}" pid="3" name="MediaServiceImageTags">
    <vt:lpwstr/>
  </property>
</Properties>
</file>